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ley, Stacy" initials="RS" lastIdx="9" clrIdx="0">
    <p:extLst>
      <p:ext uri="{19B8F6BF-5375-455C-9EA6-DF929625EA0E}">
        <p15:presenceInfo xmlns:p15="http://schemas.microsoft.com/office/powerpoint/2012/main" userId="S-1-5-21-875307091-1858295488-1846952604-5774" providerId="AD"/>
      </p:ext>
    </p:extLst>
  </p:cmAuthor>
  <p:cmAuthor id="2" name="Wright, Evan" initials="WE" lastIdx="7" clrIdx="1">
    <p:extLst>
      <p:ext uri="{19B8F6BF-5375-455C-9EA6-DF929625EA0E}">
        <p15:presenceInfo xmlns:p15="http://schemas.microsoft.com/office/powerpoint/2012/main" userId="S-1-5-21-875307091-1858295488-1846952604-109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424E09-C95A-E365-2AEA-4351F326F083}" v="67" dt="2022-09-14T01:23:06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249" autoAdjust="0"/>
  </p:normalViewPr>
  <p:slideViewPr>
    <p:cSldViewPr>
      <p:cViewPr varScale="1">
        <p:scale>
          <a:sx n="108" d="100"/>
          <a:sy n="108" d="100"/>
        </p:scale>
        <p:origin x="131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00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on 4 - Mid-Southern Director" userId="S::reg4@usawoa.org::28998080-04c6-4d3a-82b8-0653436c455e" providerId="AD" clId="Web-{84424E09-C95A-E365-2AEA-4351F326F083}"/>
    <pc:docChg chg="modSld">
      <pc:chgData name="Region 4 - Mid-Southern Director" userId="S::reg4@usawoa.org::28998080-04c6-4d3a-82b8-0653436c455e" providerId="AD" clId="Web-{84424E09-C95A-E365-2AEA-4351F326F083}" dt="2022-09-14T01:23:06.941" v="37" actId="20577"/>
      <pc:docMkLst>
        <pc:docMk/>
      </pc:docMkLst>
      <pc:sldChg chg="modSp">
        <pc:chgData name="Region 4 - Mid-Southern Director" userId="S::reg4@usawoa.org::28998080-04c6-4d3a-82b8-0653436c455e" providerId="AD" clId="Web-{84424E09-C95A-E365-2AEA-4351F326F083}" dt="2022-09-14T01:23:06.941" v="37" actId="20577"/>
        <pc:sldMkLst>
          <pc:docMk/>
          <pc:sldMk cId="3954693397" sldId="275"/>
        </pc:sldMkLst>
        <pc:spChg chg="mod">
          <ac:chgData name="Region 4 - Mid-Southern Director" userId="S::reg4@usawoa.org::28998080-04c6-4d3a-82b8-0653436c455e" providerId="AD" clId="Web-{84424E09-C95A-E365-2AEA-4351F326F083}" dt="2022-09-14T01:21:18.313" v="1" actId="20577"/>
          <ac:spMkLst>
            <pc:docMk/>
            <pc:sldMk cId="3954693397" sldId="275"/>
            <ac:spMk id="10" creationId="{00000000-0000-0000-0000-000000000000}"/>
          </ac:spMkLst>
        </pc:spChg>
        <pc:spChg chg="mod">
          <ac:chgData name="Region 4 - Mid-Southern Director" userId="S::reg4@usawoa.org::28998080-04c6-4d3a-82b8-0653436c455e" providerId="AD" clId="Web-{84424E09-C95A-E365-2AEA-4351F326F083}" dt="2022-09-14T01:23:06.941" v="37" actId="20577"/>
          <ac:spMkLst>
            <pc:docMk/>
            <pc:sldMk cId="3954693397" sldId="275"/>
            <ac:spMk id="4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1" cy="466434"/>
          </a:xfrm>
          <a:prstGeom prst="rect">
            <a:avLst/>
          </a:prstGeom>
        </p:spPr>
        <p:txBody>
          <a:bodyPr vert="horz" lIns="93159" tIns="46581" rIns="93159" bIns="46581" rtlCol="0"/>
          <a:lstStyle>
            <a:lvl1pPr algn="l">
              <a:defRPr sz="1200"/>
            </a:lvl1pPr>
          </a:lstStyle>
          <a:p>
            <a:r>
              <a:rPr lang="en-US" dirty="0"/>
              <a:t>CONTROLLED UNCLASSIFIED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1"/>
            <a:ext cx="3037841" cy="466434"/>
          </a:xfrm>
          <a:prstGeom prst="rect">
            <a:avLst/>
          </a:prstGeom>
        </p:spPr>
        <p:txBody>
          <a:bodyPr vert="horz" lIns="93159" tIns="46581" rIns="93159" bIns="46581" rtlCol="0"/>
          <a:lstStyle>
            <a:lvl1pPr algn="r">
              <a:defRPr sz="1200"/>
            </a:lvl1pPr>
          </a:lstStyle>
          <a:p>
            <a:fld id="{2CB9607B-4780-412F-88D0-72E44C665809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1" cy="466433"/>
          </a:xfrm>
          <a:prstGeom prst="rect">
            <a:avLst/>
          </a:prstGeom>
        </p:spPr>
        <p:txBody>
          <a:bodyPr vert="horz" lIns="93159" tIns="46581" rIns="93159" bIns="46581" rtlCol="0" anchor="b"/>
          <a:lstStyle>
            <a:lvl1pPr algn="l">
              <a:defRPr sz="1200"/>
            </a:lvl1pPr>
          </a:lstStyle>
          <a:p>
            <a:r>
              <a:rPr lang="en-US" dirty="0"/>
              <a:t>CONTROLLED UNCLASSIFIED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8"/>
            <a:ext cx="3037841" cy="466433"/>
          </a:xfrm>
          <a:prstGeom prst="rect">
            <a:avLst/>
          </a:prstGeom>
        </p:spPr>
        <p:txBody>
          <a:bodyPr vert="horz" lIns="93159" tIns="46581" rIns="93159" bIns="46581" rtlCol="0" anchor="b"/>
          <a:lstStyle>
            <a:lvl1pPr algn="r">
              <a:defRPr sz="1200"/>
            </a:lvl1pPr>
          </a:lstStyle>
          <a:p>
            <a:fld id="{687B5CF6-003A-4B13-954A-2097348F7E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652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27T08:03:32.1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27T08:04:05.61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523" cy="466248"/>
          </a:xfrm>
          <a:prstGeom prst="rect">
            <a:avLst/>
          </a:prstGeom>
        </p:spPr>
        <p:txBody>
          <a:bodyPr vert="horz" lIns="91316" tIns="45657" rIns="91316" bIns="45657" rtlCol="0"/>
          <a:lstStyle>
            <a:lvl1pPr algn="l">
              <a:defRPr sz="1200"/>
            </a:lvl1pPr>
          </a:lstStyle>
          <a:p>
            <a:r>
              <a:rPr lang="en-US" dirty="0"/>
              <a:t>CONTROLLED UNCLASSIFIED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3" y="1"/>
            <a:ext cx="3037523" cy="466248"/>
          </a:xfrm>
          <a:prstGeom prst="rect">
            <a:avLst/>
          </a:prstGeom>
        </p:spPr>
        <p:txBody>
          <a:bodyPr vert="horz" lIns="91316" tIns="45657" rIns="91316" bIns="45657" rtlCol="0"/>
          <a:lstStyle>
            <a:lvl1pPr algn="r">
              <a:defRPr sz="1200"/>
            </a:lvl1pPr>
          </a:lstStyle>
          <a:p>
            <a:fld id="{96E0A8D0-0835-42C4-9CBD-0EEFF6DFEBCD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7" rIns="91316" bIns="45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4" y="4473755"/>
            <a:ext cx="5608954" cy="3660199"/>
          </a:xfrm>
          <a:prstGeom prst="rect">
            <a:avLst/>
          </a:prstGeom>
        </p:spPr>
        <p:txBody>
          <a:bodyPr vert="horz" lIns="91316" tIns="45657" rIns="91316" bIns="4565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154"/>
            <a:ext cx="3037523" cy="466248"/>
          </a:xfrm>
          <a:prstGeom prst="rect">
            <a:avLst/>
          </a:prstGeom>
        </p:spPr>
        <p:txBody>
          <a:bodyPr vert="horz" lIns="91316" tIns="45657" rIns="91316" bIns="45657" rtlCol="0" anchor="b"/>
          <a:lstStyle>
            <a:lvl1pPr algn="l">
              <a:defRPr sz="1200"/>
            </a:lvl1pPr>
          </a:lstStyle>
          <a:p>
            <a:r>
              <a:rPr lang="en-US" dirty="0"/>
              <a:t>CONTROLLED UNCLASSIFIED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3" y="8830154"/>
            <a:ext cx="3037523" cy="466248"/>
          </a:xfrm>
          <a:prstGeom prst="rect">
            <a:avLst/>
          </a:prstGeom>
        </p:spPr>
        <p:txBody>
          <a:bodyPr vert="horz" lIns="91316" tIns="45657" rIns="91316" bIns="45657" rtlCol="0" anchor="b"/>
          <a:lstStyle>
            <a:lvl1pPr algn="r">
              <a:defRPr sz="1200"/>
            </a:lvl1pPr>
          </a:lstStyle>
          <a:p>
            <a:fld id="{173D92E3-57AE-4EF2-9522-284FE14EF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75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62050"/>
            <a:ext cx="418465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1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C718-69F5-455E-AA79-6FE54690DB3C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B33F-0F63-44AC-A54A-36FBB546A224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DEA-9BAC-40E8-98DB-DF24C51646BF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3C1B-9CCC-4738-BDC9-0C0BE0FF1D5D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22D2-CA0B-467A-B775-B4E06B7739BB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0B17-F1B2-404C-AE55-C2E70B1BA8CE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4E25-C358-4FDF-BF96-CF9149CCA306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066-4403-4AF9-B6F8-C6DF2CB2FCA6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5C0-AF7E-465A-9149-E71ADC1D8BAF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72CA-0E95-4832-829C-D47ABA3E6BCF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A064-859E-4544-9172-FB64CF143A9B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ERC PROPIETARY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F0A-C147-44D7-A988-1167D16930CA}" type="datetime1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ERC PROPIETARY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5A950-60C1-4B1B-B7BF-14314BA154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97" y="1567863"/>
            <a:ext cx="6349206" cy="4292339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303" y="-14992"/>
            <a:ext cx="884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US ARMY WARRANT OFFICERS ASSOCIATION SE Region (5)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835" y="545657"/>
            <a:ext cx="8844388" cy="58815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661485" y="546870"/>
            <a:ext cx="10698" cy="29241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7162800" y="530722"/>
            <a:ext cx="21639" cy="29596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352471" y="546870"/>
            <a:ext cx="18564" cy="2946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52471" y="3537633"/>
            <a:ext cx="6678823" cy="185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9806" y="1219200"/>
            <a:ext cx="883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4671551" y="3471036"/>
            <a:ext cx="44008" cy="29676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373834" y="3482261"/>
            <a:ext cx="1" cy="2913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>
          <a:xfrm>
            <a:off x="141733" y="6465462"/>
            <a:ext cx="2449067" cy="392537"/>
          </a:xfrm>
        </p:spPr>
        <p:txBody>
          <a:bodyPr/>
          <a:lstStyle/>
          <a:p>
            <a:fld id="{CFDC3026-F5CC-4506-9CA9-D69DD173B7C1}" type="datetime3">
              <a:rPr lang="en-US" smtClean="0"/>
              <a:t>13 September 2022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379108" y="653833"/>
            <a:ext cx="219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RECENT &amp; UPCOMING ACTIVITES</a:t>
            </a:r>
          </a:p>
          <a:p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408043" y="1302788"/>
            <a:ext cx="2295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Administered Oath to New and Continuing SOTA President (CW5 Kelsey)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Holiday Parties</a:t>
            </a:r>
          </a:p>
          <a:p>
            <a:endParaRPr lang="en-US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9806" y="546871"/>
            <a:ext cx="2202665" cy="10665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1200" b="1" dirty="0"/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400" b="1" dirty="0"/>
              <a:t>MEMBERSHIP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" y="1302788"/>
            <a:ext cx="219513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Retaining: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Drop List personal email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Expiration Dates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Director Actions: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Personal emails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Zoom/Team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FF0000"/>
                </a:solidFill>
              </a:rPr>
              <a:t>Social Media FB pages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Deputy Director Action: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In Person Visits in Germany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Chapter President Actions: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Email, Calls, &amp;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Actively recruit every Warrant you come in contact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Report Membership Issues to Director &amp; Deputy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/>
          </a:p>
          <a:p>
            <a:endParaRPr lang="en-US" sz="1000" b="1" dirty="0"/>
          </a:p>
          <a:p>
            <a:r>
              <a:rPr lang="en-US" sz="1000" b="1" dirty="0"/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71551" y="530722"/>
            <a:ext cx="26436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b="1" dirty="0"/>
              <a:t>CHAPTER MEETINGS/ACTIVITIES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09191" y="1302788"/>
            <a:ext cx="2475248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Re-establishing in person meetings, while reassuring the </a:t>
            </a:r>
            <a:r>
              <a:rPr lang="en-US" sz="1400" b="1">
                <a:solidFill>
                  <a:srgbClr val="FF0000"/>
                </a:solidFill>
              </a:rPr>
              <a:t>Online thru Zoom meetings</a:t>
            </a:r>
            <a:endParaRPr lang="en-US" sz="1400" b="1">
              <a:solidFill>
                <a:srgbClr val="FF0000"/>
              </a:solidFill>
              <a:ea typeface="Calibri"/>
              <a:cs typeface="Calibri"/>
            </a:endParaRP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Activities resuming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00090" y="3380915"/>
            <a:ext cx="372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/>
          </a:p>
          <a:p>
            <a:r>
              <a:rPr lang="en-US" sz="1600" b="1" dirty="0"/>
              <a:t>2022 AMM Fort Bragg, NC</a:t>
            </a:r>
          </a:p>
        </p:txBody>
      </p:sp>
      <p:sp>
        <p:nvSpPr>
          <p:cNvPr id="51" name="TextBox 50"/>
          <p:cNvSpPr txBox="1"/>
          <p:nvPr/>
        </p:nvSpPr>
        <p:spPr>
          <a:xfrm flipH="1">
            <a:off x="7162799" y="1290864"/>
            <a:ext cx="18684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Council of Presidents (COP) via Teams</a:t>
            </a:r>
          </a:p>
          <a:p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7058" y="704996"/>
            <a:ext cx="191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FUTURE 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5163" y="3579212"/>
            <a:ext cx="2524329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FUNDRAISING (possibilities)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>
                <a:solidFill>
                  <a:srgbClr val="FF0000"/>
                </a:solidFill>
              </a:rPr>
              <a:t>Holiday wrapping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/>
          </a:p>
          <a:p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2CFA842-D2B9-4472-A4EC-2C037386464E}"/>
                  </a:ext>
                </a:extLst>
              </p14:cNvPr>
              <p14:cNvContentPartPr/>
              <p14:nvPr/>
            </p14:nvContentPartPr>
            <p14:xfrm>
              <a:off x="-1463234" y="492148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2CFA842-D2B9-4472-A4EC-2C03738646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481234" y="474148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A2AEDFE-65C8-4F75-8E8A-5CC6516F821E}"/>
                  </a:ext>
                </a:extLst>
              </p14:cNvPr>
              <p14:cNvContentPartPr/>
              <p14:nvPr/>
            </p14:nvContentPartPr>
            <p14:xfrm>
              <a:off x="11113006" y="3052108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A2AEDFE-65C8-4F75-8E8A-5CC6516F82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95006" y="3034468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469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8CDB36BF1BF4B9FD336DF319767A9" ma:contentTypeVersion="6" ma:contentTypeDescription="Create a new document." ma:contentTypeScope="" ma:versionID="d574012535b4531eec5ac5fc3e1d3517">
  <xsd:schema xmlns:xsd="http://www.w3.org/2001/XMLSchema" xmlns:xs="http://www.w3.org/2001/XMLSchema" xmlns:p="http://schemas.microsoft.com/office/2006/metadata/properties" xmlns:ns2="a340c51f-90ed-49c6-8855-15efc98c9be2" xmlns:ns3="c0194d0e-9bc0-472b-a9e7-7299ac79f2a3" targetNamespace="http://schemas.microsoft.com/office/2006/metadata/properties" ma:root="true" ma:fieldsID="546c5c5f97d218320ea256e8b6de6683" ns2:_="" ns3:_="">
    <xsd:import namespace="a340c51f-90ed-49c6-8855-15efc98c9be2"/>
    <xsd:import namespace="c0194d0e-9bc0-472b-a9e7-7299ac79f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0c51f-90ed-49c6-8855-15efc98c9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94d0e-9bc0-472b-a9e7-7299ac79f2a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E4E432-DF2E-403E-8478-E34F183D55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FAC9D5-ADC5-4B00-85B3-7C0DD7406106}"/>
</file>

<file path=customXml/itemProps3.xml><?xml version="1.0" encoding="utf-8"?>
<ds:datastoreItem xmlns:ds="http://schemas.openxmlformats.org/officeDocument/2006/customXml" ds:itemID="{CC84E03B-177E-4A2F-A81D-1597658CCC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302257</TotalTime>
  <Words>134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kframe</dc:creator>
  <cp:lastModifiedBy>Craig McKinney</cp:lastModifiedBy>
  <cp:revision>3380</cp:revision>
  <cp:lastPrinted>2021-03-27T07:50:27Z</cp:lastPrinted>
  <dcterms:created xsi:type="dcterms:W3CDTF">2016-07-15T19:48:05Z</dcterms:created>
  <dcterms:modified xsi:type="dcterms:W3CDTF">2022-09-14T01:23:08Z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0x0101005348CDB36BF1BF4B9FD336DF319767A9</vt:lpwstr>
  </property>
</Properties>
</file>